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9" r:id="rId2"/>
    <p:sldId id="268" r:id="rId3"/>
    <p:sldId id="260" r:id="rId4"/>
    <p:sldId id="281" r:id="rId5"/>
    <p:sldId id="293" r:id="rId6"/>
    <p:sldId id="278" r:id="rId7"/>
    <p:sldId id="292" r:id="rId8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4A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33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3BC91A-1723-42C4-BA24-FF92A2A2EDEB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62AF4-32A0-4A06-94B9-A64608ACA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865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00"/>
            <a:ext cx="9144000" cy="69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844824"/>
            <a:ext cx="7772400" cy="2520280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>              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>            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Восточно-Казахстанский технический университет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им. Д.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Серикбаева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Miriam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Miriam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GNurshaikova\Documents\Мои полученные файлы\01ЛОГОТИП_рус_с боку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741"/>
          <a:stretch/>
        </p:blipFill>
        <p:spPr bwMode="auto">
          <a:xfrm>
            <a:off x="251520" y="188639"/>
            <a:ext cx="1656184" cy="1546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63688" y="2420888"/>
            <a:ext cx="6280942" cy="20005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ЛАБОРАТОРНАЯ РАБОТА 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1.6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ИЗУЧЕНИЕ ДВИЖЕНИЯ ТЕЛ ПО НАКЛОННОЙ ПЛОСКОСТИ.</a:t>
            </a:r>
            <a:endParaRPr lang="ru-RU" sz="4000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571" y="-253233"/>
            <a:ext cx="9144000" cy="6914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0499" y="1988840"/>
            <a:ext cx="7992018" cy="3438257"/>
          </a:xfrm>
        </p:spPr>
        <p:txBody>
          <a:bodyPr>
            <a:noAutofit/>
          </a:bodyPr>
          <a:lstStyle/>
          <a:p>
            <a:pPr algn="l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работы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используя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закон сохранения энергии,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определить                экспериментально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скорость исследуемых тел, скатывающихся с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наклонной плоскости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в нижней ее точке. Полученные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результаты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сравнить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 теоретическими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значениями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Условные обозначения: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масса тела, кг;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g –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ускрение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свободного падения, м/с2;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h – высота наклонной плоскости, м;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R – радиус исследуемого тела, м;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J – момент инерции исследуемого тела, кг⋅м2.;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υ - линейная скорость скатывающегося тела, м/с;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ω - угловая скорость скатывающегося тела, рад/с;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α - угол наклона плоскости, рад;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υх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– горизонтальная составляющая скорости;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υу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– вертикальная составляющая скорости;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х – путь, пройденный телом по горизонтали, расстояние от точки С до точки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D на песке, м;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 - путь, пройденный телом по вертикали, расстояние ВС, м;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t – время движения по горизонтали CD и вертикали ВС, с;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l – длина наклонной плоскости, м;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b – расстояние по горизонтали ВЕ, м.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Приборы и принадлежности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наклонная плоскость, набор тел правильной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формы, ящик с песком, линейка.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5089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4"/>
          <p:cNvSpPr txBox="1">
            <a:spLocks/>
          </p:cNvSpPr>
          <p:nvPr/>
        </p:nvSpPr>
        <p:spPr>
          <a:xfrm>
            <a:off x="878904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dirty="0"/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6549752" y="2030"/>
            <a:ext cx="2594248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051720" y="287780"/>
            <a:ext cx="6367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ИЗУЧЕНИЕ ДВИЖЕНИЯ ТЕЛ ПО НАКЛОННОЙ ПЛОСКОСТИ.</a:t>
            </a:r>
            <a:endParaRPr lang="ru-RU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26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496" y="-50907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48446"/>
            <a:ext cx="8363272" cy="5172842"/>
          </a:xfrm>
        </p:spPr>
        <p:txBody>
          <a:bodyPr>
            <a:normAutofit/>
          </a:bodyPr>
          <a:lstStyle/>
          <a:p>
            <a:pPr algn="l"/>
            <a:r>
              <a:rPr lang="ru-RU" sz="1600" b="1" dirty="0"/>
              <a:t/>
            </a:r>
            <a:br>
              <a:rPr lang="ru-RU" sz="1600" b="1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04" y="76222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4"/>
          <p:cNvSpPr txBox="1">
            <a:spLocks/>
          </p:cNvSpPr>
          <p:nvPr/>
        </p:nvSpPr>
        <p:spPr>
          <a:xfrm>
            <a:off x="878904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dirty="0"/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6549752" y="2030"/>
            <a:ext cx="2594248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77815" y="848831"/>
            <a:ext cx="7056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Теоретические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сведения.</a:t>
            </a:r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815342" y="1700808"/>
            <a:ext cx="8006264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Исследуемое тело в точке А наклонной плоскости (рис.1) имеет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потенциальную энергию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mgh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При скатывании тела с наклонной плоскости в точке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оно приобрело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кинетическую энергию поступательного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движения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mυ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кинетическую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энергию вращательного движения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 закону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сохранения энергии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(1)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Используя связь угловой скорости с линейной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скоростью 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ω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 формулы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(1) можно найти скорость тела в точке В: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(2)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348" y="2973336"/>
            <a:ext cx="1892711" cy="626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644" y="4365104"/>
            <a:ext cx="1731278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340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293096"/>
            <a:ext cx="8229600" cy="1143000"/>
          </a:xfrm>
        </p:spPr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148" y="3121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23528" y="476671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/>
          </a:p>
          <a:p>
            <a:pPr marL="285750" indent="-285750">
              <a:buFontTx/>
              <a:buChar char="-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7366"/>
            <a:ext cx="961285" cy="70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295051"/>
            <a:ext cx="5629275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373969" y="3657251"/>
            <a:ext cx="69847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качестве исследуемых тел используются шар, сплошной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тонкостенный полый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цилиндр, моменты инерции которых вычисляются по формулам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шара 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для сплошного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цилиндра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для полого цилиндра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476" y="4517269"/>
            <a:ext cx="1008112" cy="510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882" y="5040845"/>
            <a:ext cx="941214" cy="422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26" y="5589239"/>
            <a:ext cx="1060846" cy="349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502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ru-RU" dirty="0" smtClean="0"/>
              <a:t>Контингент ДОТ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8293562"/>
              </p:ext>
            </p:extLst>
          </p:nvPr>
        </p:nvGraphicFramePr>
        <p:xfrm>
          <a:off x="1447800" y="1412775"/>
          <a:ext cx="6248400" cy="35219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7620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91330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ДОТ-2019 1 курс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№п/п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СПО 3 года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ВО 3года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ВО 2 года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Итого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Всего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рус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каз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рус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каз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рус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каз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рус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каз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АСФ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ФИ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61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ФНОЗ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135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164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219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ФЭ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52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ШИТ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44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ШБИП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МВШО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Итого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260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99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36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17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313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594" y="4220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683568" y="2204864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</p:txBody>
      </p:sp>
      <p:pic>
        <p:nvPicPr>
          <p:cNvPr id="10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06" y="62446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91752" y="1138434"/>
            <a:ext cx="836200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Подставляя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соответствующие значения моментов инерции в формулу (2),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определяют скорость шара, сплошного и полого цилиндров.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При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скатывании по наклонной плоскости в точке В тело имеет скорость υ,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которую можно представить в виде двух составляющих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υ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горизонтальном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υ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вертикальном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направлениях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r"/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3)</a:t>
            </a: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υ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υ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sin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α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закона поступательного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движения                                           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(4)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Подставляя в уравнение (4) значения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υ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υ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из (3) и учитывая, что время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движения по горизонтали СD и вертикали ВС одинаково, решаем систему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уравнений (5.4) относительно υ и получаем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(5)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Из рисунка найдем, что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α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b/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l,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=h/b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Подставляя эти значения в (5),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получим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(6)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478" y="3093353"/>
            <a:ext cx="3066942" cy="375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984" y="4277754"/>
            <a:ext cx="2178136" cy="634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984" y="5517232"/>
            <a:ext cx="2178136" cy="673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240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83568" y="2204864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332656"/>
            <a:ext cx="86409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28" y="1814718"/>
            <a:ext cx="1059015" cy="78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6721" y="2363981"/>
            <a:ext cx="889977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1"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1" algn="ctr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1"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1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разделе е-Сервисы, ссылка Личный кабинет студента.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260" y="116632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804" y="-16145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2051720" y="476672"/>
            <a:ext cx="77228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Порядок выполнения работы</a:t>
            </a:r>
          </a:p>
        </p:txBody>
      </p:sp>
      <p:pic>
        <p:nvPicPr>
          <p:cNvPr id="17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56" y="-40438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23419" y="1163652"/>
            <a:ext cx="76372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Внесите технические данные об используемых приборах в таблицу 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Таблица 1. Технические данные используемых приборов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843742"/>
              </p:ext>
            </p:extLst>
          </p:nvPr>
        </p:nvGraphicFramePr>
        <p:xfrm>
          <a:off x="1459947" y="1814718"/>
          <a:ext cx="6077585" cy="8412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8715"/>
                <a:gridCol w="1282065"/>
                <a:gridCol w="1215390"/>
                <a:gridCol w="1215390"/>
                <a:gridCol w="121602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Прибор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измерения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цена деления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класс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точности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приборная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погрешность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Линейка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370мм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 мм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0,05мм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1014898" y="2851194"/>
            <a:ext cx="35427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Таблица 2. Результаты измерений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8988388"/>
              </p:ext>
            </p:extLst>
          </p:nvPr>
        </p:nvGraphicFramePr>
        <p:xfrm>
          <a:off x="1331640" y="3524837"/>
          <a:ext cx="6264696" cy="2620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9014"/>
                <a:gridCol w="477130"/>
                <a:gridCol w="648072"/>
                <a:gridCol w="576064"/>
                <a:gridCol w="648072"/>
                <a:gridCol w="792088"/>
                <a:gridCol w="1152128"/>
                <a:gridCol w="1152128"/>
              </a:tblGrid>
              <a:tr h="47110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</a:t>
                      </a: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шар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сплошной цилиндр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полый цилиндр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257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х, м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х, м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х, м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71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1,08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0,625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0,75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0,146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77850" algn="l"/>
                        </a:tabLs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0,145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71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1,08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0,625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0,75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0,171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654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12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68020" algn="l"/>
                        </a:tabLs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71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1,08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0,625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0,183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0,162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0,14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71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среднее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968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83568" y="2204864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</p:txBody>
      </p:sp>
      <p:pic>
        <p:nvPicPr>
          <p:cNvPr id="10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2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93" y="-620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43608" y="2123765"/>
            <a:ext cx="7632848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 формуле (6) рассчитайте скорости тел в точке В.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Полученные значения сравните со значениями, вычисленными для тех же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тел по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формуле (2). Объясните результаты вычислений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Подготовьтесь на контрольные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вопросы.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Выполненную работу сфотографируйте и одним файлом все отправьте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9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5053</TotalTime>
  <Words>513</Words>
  <Application>Microsoft Office PowerPoint</Application>
  <PresentationFormat>Экран (4:3)</PresentationFormat>
  <Paragraphs>234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                                Восточно-Казахстанский технический университет им. Д. Серикбаева               </vt:lpstr>
      <vt:lpstr>      Цель работы: используя закон сохранения энергии, определить                экспериментально скорость исследуемых тел, скатывающихся с наклонной плоскости, в нижней ее точке. Полученные  результаты сравнить с теоретическими значениями. Условные обозначения: m – масса тела, кг; g – ускрение свободного падения, м/с2; h – высота наклонной плоскости, м; R – радиус исследуемого тела, м; J – момент инерции исследуемого тела, кг⋅м2.; υ - линейная скорость скатывающегося тела, м/с; ω - угловая скорость скатывающегося тела, рад/с; α - угол наклона плоскости, рад; υх – горизонтальная составляющая скорости; υу – вертикальная составляющая скорости; х – путь, пройденный телом по горизонтали, расстояние от точки С до точки D на песке, м; у - путь, пройденный телом по вертикали, расстояние ВС, м; t – время движения по горизонтали CD и вертикали ВС, с; l – длина наклонной плоскости, м; b – расстояние по горизонтали ВЕ, м.  Приборы и принадлежности: наклонная плоскость, набор тел правильной формы, ящик с песком, линейка.</vt:lpstr>
      <vt:lpstr> </vt:lpstr>
      <vt:lpstr>Презентация PowerPoint</vt:lpstr>
      <vt:lpstr>Контингент ДОТ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Альфия Закимова</dc:creator>
  <cp:lastModifiedBy>КСС</cp:lastModifiedBy>
  <cp:revision>253</cp:revision>
  <cp:lastPrinted>2018-02-28T04:38:35Z</cp:lastPrinted>
  <dcterms:modified xsi:type="dcterms:W3CDTF">2020-09-25T03:03:28Z</dcterms:modified>
</cp:coreProperties>
</file>